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218EC3-71DF-43B0-A10E-3ACB4CB78E4A}"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3660908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218EC3-71DF-43B0-A10E-3ACB4CB78E4A}"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262469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218EC3-71DF-43B0-A10E-3ACB4CB78E4A}"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42188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218EC3-71DF-43B0-A10E-3ACB4CB78E4A}"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348993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18EC3-71DF-43B0-A10E-3ACB4CB78E4A}"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515800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218EC3-71DF-43B0-A10E-3ACB4CB78E4A}"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95313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218EC3-71DF-43B0-A10E-3ACB4CB78E4A}"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193357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218EC3-71DF-43B0-A10E-3ACB4CB78E4A}"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138372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18EC3-71DF-43B0-A10E-3ACB4CB78E4A}"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2514881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18EC3-71DF-43B0-A10E-3ACB4CB78E4A}"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68137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18EC3-71DF-43B0-A10E-3ACB4CB78E4A}"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28C9C-B792-4023-AA33-2D8C54A1284B}" type="slidenum">
              <a:rPr lang="en-US" smtClean="0"/>
              <a:t>‹#›</a:t>
            </a:fld>
            <a:endParaRPr lang="en-US"/>
          </a:p>
        </p:txBody>
      </p:sp>
    </p:spTree>
    <p:extLst>
      <p:ext uri="{BB962C8B-B14F-4D97-AF65-F5344CB8AC3E}">
        <p14:creationId xmlns:p14="http://schemas.microsoft.com/office/powerpoint/2010/main" val="40094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18EC3-71DF-43B0-A10E-3ACB4CB78E4A}" type="datetimeFigureOut">
              <a:rPr lang="en-US" smtClean="0"/>
              <a:t>4/9/2019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28C9C-B792-4023-AA33-2D8C54A1284B}" type="slidenum">
              <a:rPr lang="en-US" smtClean="0"/>
              <a:t>‹#›</a:t>
            </a:fld>
            <a:endParaRPr lang="en-US"/>
          </a:p>
        </p:txBody>
      </p:sp>
    </p:spTree>
    <p:extLst>
      <p:ext uri="{BB962C8B-B14F-4D97-AF65-F5344CB8AC3E}">
        <p14:creationId xmlns:p14="http://schemas.microsoft.com/office/powerpoint/2010/main" val="283470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NOW:  </a:t>
            </a:r>
            <a:r>
              <a:rPr lang="en-US" dirty="0"/>
              <a:t>8</a:t>
            </a:r>
            <a:r>
              <a:rPr lang="en-US" dirty="0" smtClean="0"/>
              <a:t> April 2019</a:t>
            </a:r>
            <a:endParaRPr lang="en-US" dirty="0"/>
          </a:p>
        </p:txBody>
      </p:sp>
      <p:sp>
        <p:nvSpPr>
          <p:cNvPr id="5" name="Content Placeholder 4"/>
          <p:cNvSpPr>
            <a:spLocks noGrp="1"/>
          </p:cNvSpPr>
          <p:nvPr>
            <p:ph idx="1"/>
          </p:nvPr>
        </p:nvSpPr>
        <p:spPr/>
        <p:txBody>
          <a:bodyPr>
            <a:normAutofit/>
          </a:bodyPr>
          <a:lstStyle/>
          <a:p>
            <a:r>
              <a:rPr lang="en-US" b="1" dirty="0" smtClean="0"/>
              <a:t>You know the drill. Copy as is and then use proofreader marks to edit. </a:t>
            </a:r>
            <a:r>
              <a:rPr lang="en-US" b="1" i="1" dirty="0" smtClean="0"/>
              <a:t>There are 10 errors.</a:t>
            </a:r>
            <a:endParaRPr lang="en-US" dirty="0" smtClean="0"/>
          </a:p>
          <a:p>
            <a:pPr marL="0" indent="0">
              <a:buNone/>
            </a:pPr>
            <a:r>
              <a:rPr lang="en-US" dirty="0"/>
              <a:t>In 1970, America’s air, water, and land where dirty and polluted. To get people more involved, Senator Gaylord Nelson asked people form all over the United States to help. On April 22, 1970 an estimated 20 million </a:t>
            </a:r>
            <a:r>
              <a:rPr lang="en-US" dirty="0" err="1"/>
              <a:t>american</a:t>
            </a:r>
            <a:r>
              <a:rPr lang="en-US" dirty="0"/>
              <a:t> celebrated the first Earth Day with </a:t>
            </a:r>
            <a:r>
              <a:rPr lang="en-US" dirty="0" err="1"/>
              <a:t>activitys</a:t>
            </a:r>
            <a:r>
              <a:rPr lang="en-US" dirty="0"/>
              <a:t> in schools, colleges, cities, and towns. That same year, the U.S. </a:t>
            </a:r>
            <a:r>
              <a:rPr lang="en-US" dirty="0" err="1"/>
              <a:t>Enviromental</a:t>
            </a:r>
            <a:r>
              <a:rPr lang="en-US" dirty="0"/>
              <a:t> Protection Agency (EPA) was establish to help clean up are country</a:t>
            </a:r>
            <a:endParaRPr lang="en-US" i="1" u="sng" dirty="0" smtClean="0"/>
          </a:p>
        </p:txBody>
      </p:sp>
    </p:spTree>
    <p:extLst>
      <p:ext uri="{BB962C8B-B14F-4D97-AF65-F5344CB8AC3E}">
        <p14:creationId xmlns:p14="http://schemas.microsoft.com/office/powerpoint/2010/main" val="2841310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5" name="Text Placeholder 4"/>
          <p:cNvSpPr>
            <a:spLocks noGrp="1"/>
          </p:cNvSpPr>
          <p:nvPr>
            <p:ph type="body" idx="1"/>
          </p:nvPr>
        </p:nvSpPr>
        <p:spPr/>
        <p:txBody>
          <a:bodyPr/>
          <a:lstStyle/>
          <a:p>
            <a:r>
              <a:rPr lang="en-US" dirty="0" smtClean="0"/>
              <a:t>English I:</a:t>
            </a:r>
            <a:endParaRPr lang="en-US" dirty="0"/>
          </a:p>
        </p:txBody>
      </p:sp>
      <p:sp>
        <p:nvSpPr>
          <p:cNvPr id="6" name="Content Placeholder 5"/>
          <p:cNvSpPr>
            <a:spLocks noGrp="1"/>
          </p:cNvSpPr>
          <p:nvPr>
            <p:ph sz="half" idx="2"/>
          </p:nvPr>
        </p:nvSpPr>
        <p:spPr/>
        <p:txBody>
          <a:bodyPr/>
          <a:lstStyle/>
          <a:p>
            <a:r>
              <a:rPr lang="en-US" u="sng" dirty="0" smtClean="0"/>
              <a:t>The Odyssey</a:t>
            </a:r>
            <a:endParaRPr lang="en-US" dirty="0" smtClean="0"/>
          </a:p>
          <a:p>
            <a:pPr lvl="1"/>
            <a:r>
              <a:rPr lang="en-US" dirty="0" smtClean="0"/>
              <a:t>Book VI discussion</a:t>
            </a:r>
          </a:p>
          <a:p>
            <a:pPr lvl="1"/>
            <a:r>
              <a:rPr lang="en-US" dirty="0" smtClean="0"/>
              <a:t>Read Book VII-VIII</a:t>
            </a:r>
          </a:p>
          <a:p>
            <a:pPr lvl="2"/>
            <a:r>
              <a:rPr lang="en-US" dirty="0" smtClean="0"/>
              <a:t>Complete characterization for Odysseus via VIII</a:t>
            </a:r>
          </a:p>
          <a:p>
            <a:r>
              <a:rPr lang="en-US" dirty="0" smtClean="0"/>
              <a:t>Read own novel, if time remains.</a:t>
            </a:r>
            <a:r>
              <a:rPr lang="en-US" u="sng" dirty="0" smtClean="0"/>
              <a:t> </a:t>
            </a:r>
            <a:endParaRPr lang="en-US" u="sng" dirty="0"/>
          </a:p>
        </p:txBody>
      </p:sp>
      <p:sp>
        <p:nvSpPr>
          <p:cNvPr id="7" name="Text Placeholder 6"/>
          <p:cNvSpPr>
            <a:spLocks noGrp="1"/>
          </p:cNvSpPr>
          <p:nvPr>
            <p:ph type="body" sz="quarter" idx="3"/>
          </p:nvPr>
        </p:nvSpPr>
        <p:spPr/>
        <p:txBody>
          <a:bodyPr/>
          <a:lstStyle/>
          <a:p>
            <a:r>
              <a:rPr lang="en-US" dirty="0" smtClean="0"/>
              <a:t>English II:</a:t>
            </a:r>
            <a:endParaRPr lang="en-US" dirty="0"/>
          </a:p>
        </p:txBody>
      </p:sp>
      <p:sp>
        <p:nvSpPr>
          <p:cNvPr id="8" name="Content Placeholder 7"/>
          <p:cNvSpPr>
            <a:spLocks noGrp="1"/>
          </p:cNvSpPr>
          <p:nvPr>
            <p:ph sz="quarter" idx="4"/>
          </p:nvPr>
        </p:nvSpPr>
        <p:spPr/>
        <p:txBody>
          <a:bodyPr/>
          <a:lstStyle/>
          <a:p>
            <a:r>
              <a:rPr lang="en-US" dirty="0" smtClean="0"/>
              <a:t>Writing Workshop/Revise</a:t>
            </a:r>
          </a:p>
          <a:p>
            <a:r>
              <a:rPr lang="en-US" dirty="0" smtClean="0"/>
              <a:t>Compare pieces</a:t>
            </a:r>
          </a:p>
          <a:p>
            <a:r>
              <a:rPr lang="en-US" dirty="0" smtClean="0"/>
              <a:t>Read “Prologue” </a:t>
            </a:r>
          </a:p>
          <a:p>
            <a:pPr lvl="1"/>
            <a:r>
              <a:rPr lang="en-US" dirty="0" smtClean="0"/>
              <a:t>Annotate for DIDLS</a:t>
            </a:r>
            <a:endParaRPr lang="en-US" dirty="0"/>
          </a:p>
        </p:txBody>
      </p:sp>
    </p:spTree>
    <p:extLst>
      <p:ext uri="{BB962C8B-B14F-4D97-AF65-F5344CB8AC3E}">
        <p14:creationId xmlns:p14="http://schemas.microsoft.com/office/powerpoint/2010/main" val="311998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NOW:  </a:t>
            </a:r>
            <a:r>
              <a:rPr lang="en-US" dirty="0" smtClean="0"/>
              <a:t>9 </a:t>
            </a:r>
            <a:r>
              <a:rPr lang="en-US" dirty="0" smtClean="0"/>
              <a:t>April 2019</a:t>
            </a:r>
            <a:endParaRPr lang="en-US" dirty="0"/>
          </a:p>
        </p:txBody>
      </p:sp>
      <p:sp>
        <p:nvSpPr>
          <p:cNvPr id="5" name="Content Placeholder 4"/>
          <p:cNvSpPr>
            <a:spLocks noGrp="1"/>
          </p:cNvSpPr>
          <p:nvPr>
            <p:ph idx="1"/>
          </p:nvPr>
        </p:nvSpPr>
        <p:spPr/>
        <p:txBody>
          <a:bodyPr>
            <a:normAutofit lnSpcReduction="10000"/>
          </a:bodyPr>
          <a:lstStyle/>
          <a:p>
            <a:r>
              <a:rPr lang="en-US" b="1" dirty="0" smtClean="0"/>
              <a:t>You know the drill. Copy as is and then use proofreader marks to </a:t>
            </a:r>
            <a:r>
              <a:rPr lang="en-US" b="1" dirty="0" smtClean="0"/>
              <a:t>edit</a:t>
            </a:r>
            <a:r>
              <a:rPr lang="en-US" b="1" dirty="0" smtClean="0"/>
              <a:t>. </a:t>
            </a:r>
            <a:r>
              <a:rPr lang="en-US" b="1" i="1" dirty="0" smtClean="0"/>
              <a:t>There are 10 errors</a:t>
            </a:r>
            <a:r>
              <a:rPr lang="en-US" b="1" i="1" dirty="0" smtClean="0"/>
              <a:t>.</a:t>
            </a:r>
          </a:p>
          <a:p>
            <a:pPr marL="0" indent="0">
              <a:buNone/>
            </a:pPr>
            <a:r>
              <a:rPr lang="en-US" sz="3200" dirty="0" smtClean="0"/>
              <a:t>April </a:t>
            </a:r>
            <a:r>
              <a:rPr lang="en-US" sz="3200" dirty="0"/>
              <a:t>is national poetry month. Its a time when kids’ can enjoy the fun of </a:t>
            </a:r>
            <a:r>
              <a:rPr lang="en-US" sz="3200" dirty="0" err="1"/>
              <a:t>vurse</a:t>
            </a:r>
            <a:r>
              <a:rPr lang="en-US" sz="3200" dirty="0"/>
              <a:t>. Children’s poet Jack </a:t>
            </a:r>
            <a:r>
              <a:rPr lang="en-US" sz="3200" dirty="0" err="1"/>
              <a:t>Prelutsky</a:t>
            </a:r>
            <a:r>
              <a:rPr lang="en-US" sz="3200" dirty="0"/>
              <a:t> remembers how one of his teachers made him feel that poetry was like liver. “I was told that it was good for me, but I </a:t>
            </a:r>
            <a:r>
              <a:rPr lang="en-US" sz="3200" dirty="0" err="1"/>
              <a:t>wasnt</a:t>
            </a:r>
            <a:r>
              <a:rPr lang="en-US" sz="3200" dirty="0"/>
              <a:t> convinced, </a:t>
            </a:r>
            <a:r>
              <a:rPr lang="en-US" sz="3200" dirty="0" err="1"/>
              <a:t>Prelutsky</a:t>
            </a:r>
            <a:r>
              <a:rPr lang="en-US" sz="3200" dirty="0"/>
              <a:t> said. Years later, he wrote some lines of poetry to go with drawings he maid of imaginary animals. Those lines of poetry become the first of his entertaining poems for children.</a:t>
            </a:r>
            <a:endParaRPr lang="en-US" sz="3200" dirty="0" smtClean="0"/>
          </a:p>
        </p:txBody>
      </p:sp>
    </p:spTree>
    <p:extLst>
      <p:ext uri="{BB962C8B-B14F-4D97-AF65-F5344CB8AC3E}">
        <p14:creationId xmlns:p14="http://schemas.microsoft.com/office/powerpoint/2010/main" val="3138555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5" name="Text Placeholder 4"/>
          <p:cNvSpPr>
            <a:spLocks noGrp="1"/>
          </p:cNvSpPr>
          <p:nvPr>
            <p:ph type="body" idx="1"/>
          </p:nvPr>
        </p:nvSpPr>
        <p:spPr/>
        <p:txBody>
          <a:bodyPr/>
          <a:lstStyle/>
          <a:p>
            <a:r>
              <a:rPr lang="en-US" dirty="0" smtClean="0"/>
              <a:t>English I:</a:t>
            </a:r>
            <a:endParaRPr lang="en-US" dirty="0"/>
          </a:p>
        </p:txBody>
      </p:sp>
      <p:sp>
        <p:nvSpPr>
          <p:cNvPr id="6" name="Content Placeholder 5"/>
          <p:cNvSpPr>
            <a:spLocks noGrp="1"/>
          </p:cNvSpPr>
          <p:nvPr>
            <p:ph sz="half" idx="2"/>
          </p:nvPr>
        </p:nvSpPr>
        <p:spPr/>
        <p:txBody>
          <a:bodyPr/>
          <a:lstStyle/>
          <a:p>
            <a:r>
              <a:rPr lang="en-US" u="sng" dirty="0" smtClean="0"/>
              <a:t>The </a:t>
            </a:r>
            <a:r>
              <a:rPr lang="en-US" u="sng" dirty="0" smtClean="0"/>
              <a:t>Odyssey</a:t>
            </a:r>
            <a:r>
              <a:rPr lang="en-US" dirty="0" smtClean="0"/>
              <a:t> reading quiz</a:t>
            </a:r>
            <a:endParaRPr lang="en-US" dirty="0" smtClean="0"/>
          </a:p>
          <a:p>
            <a:pPr lvl="1"/>
            <a:r>
              <a:rPr lang="en-US" dirty="0" smtClean="0"/>
              <a:t>Book </a:t>
            </a:r>
            <a:r>
              <a:rPr lang="en-US" dirty="0" smtClean="0"/>
              <a:t>VII-VIII</a:t>
            </a:r>
            <a:r>
              <a:rPr lang="en-US" dirty="0" smtClean="0"/>
              <a:t> discussion</a:t>
            </a:r>
          </a:p>
          <a:p>
            <a:pPr lvl="1"/>
            <a:r>
              <a:rPr lang="en-US" dirty="0" smtClean="0"/>
              <a:t>OPTIC for photographs</a:t>
            </a:r>
            <a:endParaRPr lang="en-US" dirty="0" smtClean="0"/>
          </a:p>
          <a:p>
            <a:r>
              <a:rPr lang="en-US" dirty="0" smtClean="0"/>
              <a:t>Read </a:t>
            </a:r>
            <a:r>
              <a:rPr lang="en-US" dirty="0" smtClean="0"/>
              <a:t>own novel, if time remains.</a:t>
            </a:r>
            <a:r>
              <a:rPr lang="en-US" u="sng" dirty="0" smtClean="0"/>
              <a:t> </a:t>
            </a:r>
            <a:endParaRPr lang="en-US" u="sng" dirty="0"/>
          </a:p>
        </p:txBody>
      </p:sp>
      <p:sp>
        <p:nvSpPr>
          <p:cNvPr id="7" name="Text Placeholder 6"/>
          <p:cNvSpPr>
            <a:spLocks noGrp="1"/>
          </p:cNvSpPr>
          <p:nvPr>
            <p:ph type="body" sz="quarter" idx="3"/>
          </p:nvPr>
        </p:nvSpPr>
        <p:spPr/>
        <p:txBody>
          <a:bodyPr/>
          <a:lstStyle/>
          <a:p>
            <a:r>
              <a:rPr lang="en-US" dirty="0" smtClean="0"/>
              <a:t>English II:</a:t>
            </a:r>
            <a:endParaRPr lang="en-US" dirty="0"/>
          </a:p>
        </p:txBody>
      </p:sp>
      <p:sp>
        <p:nvSpPr>
          <p:cNvPr id="8" name="Content Placeholder 7"/>
          <p:cNvSpPr>
            <a:spLocks noGrp="1"/>
          </p:cNvSpPr>
          <p:nvPr>
            <p:ph sz="quarter" idx="4"/>
          </p:nvPr>
        </p:nvSpPr>
        <p:spPr/>
        <p:txBody>
          <a:bodyPr/>
          <a:lstStyle/>
          <a:p>
            <a:r>
              <a:rPr lang="en-US" dirty="0" smtClean="0"/>
              <a:t>Compare pieces via discussion</a:t>
            </a:r>
            <a:endParaRPr lang="en-US" dirty="0" smtClean="0"/>
          </a:p>
          <a:p>
            <a:r>
              <a:rPr lang="en-US" dirty="0" smtClean="0"/>
              <a:t>Read “Prologue” </a:t>
            </a:r>
          </a:p>
          <a:p>
            <a:pPr lvl="1"/>
            <a:r>
              <a:rPr lang="en-US" dirty="0" smtClean="0"/>
              <a:t>Annotate for DIDLS</a:t>
            </a:r>
            <a:endParaRPr lang="en-US" dirty="0"/>
          </a:p>
        </p:txBody>
      </p:sp>
    </p:spTree>
    <p:extLst>
      <p:ext uri="{BB962C8B-B14F-4D97-AF65-F5344CB8AC3E}">
        <p14:creationId xmlns:p14="http://schemas.microsoft.com/office/powerpoint/2010/main" val="679778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 NOW:  </a:t>
            </a:r>
            <a:r>
              <a:rPr lang="en-US" dirty="0" smtClean="0"/>
              <a:t>10 </a:t>
            </a:r>
            <a:r>
              <a:rPr lang="en-US" dirty="0" smtClean="0"/>
              <a:t>April 2019</a:t>
            </a:r>
            <a:endParaRPr lang="en-US" dirty="0"/>
          </a:p>
        </p:txBody>
      </p:sp>
      <p:sp>
        <p:nvSpPr>
          <p:cNvPr id="5" name="Content Placeholder 4"/>
          <p:cNvSpPr>
            <a:spLocks noGrp="1"/>
          </p:cNvSpPr>
          <p:nvPr>
            <p:ph idx="1"/>
          </p:nvPr>
        </p:nvSpPr>
        <p:spPr/>
        <p:txBody>
          <a:bodyPr>
            <a:normAutofit/>
          </a:bodyPr>
          <a:lstStyle/>
          <a:p>
            <a:r>
              <a:rPr lang="en-US" b="1" dirty="0" smtClean="0"/>
              <a:t>You know the drill. Copy as is and then use proofreader marks to </a:t>
            </a:r>
            <a:r>
              <a:rPr lang="en-US" b="1" dirty="0" smtClean="0"/>
              <a:t>edit</a:t>
            </a:r>
            <a:r>
              <a:rPr lang="en-US" b="1" dirty="0" smtClean="0"/>
              <a:t>. </a:t>
            </a:r>
            <a:r>
              <a:rPr lang="en-US" b="1" i="1" dirty="0" smtClean="0"/>
              <a:t>There are 10 errors</a:t>
            </a:r>
            <a:r>
              <a:rPr lang="en-US" b="1" i="1" dirty="0" smtClean="0"/>
              <a:t>.</a:t>
            </a:r>
          </a:p>
          <a:p>
            <a:pPr marL="0" indent="0">
              <a:buNone/>
            </a:pPr>
            <a:r>
              <a:rPr lang="en-US" sz="3200" dirty="0"/>
              <a:t>On a </a:t>
            </a:r>
            <a:r>
              <a:rPr lang="en-US" sz="3200" dirty="0" err="1"/>
              <a:t>coool</a:t>
            </a:r>
            <a:r>
              <a:rPr lang="en-US" sz="3200" dirty="0"/>
              <a:t> spring day in April off the year 1910, William Howard Taft become the first US president to start the baseball season by throwing our the first pitch. He had come to League Park in Washington, D.C. to sea the Senators play the A’s. His tradition has carried on every </a:t>
            </a:r>
            <a:r>
              <a:rPr lang="en-US" sz="3200" dirty="0" err="1"/>
              <a:t>sinse</a:t>
            </a:r>
            <a:r>
              <a:rPr lang="en-US" sz="3200" dirty="0"/>
              <a:t>. What other base ball traditions do you know about?</a:t>
            </a:r>
            <a:endParaRPr lang="en-US" sz="3200" dirty="0" smtClean="0"/>
          </a:p>
        </p:txBody>
      </p:sp>
    </p:spTree>
    <p:extLst>
      <p:ext uri="{BB962C8B-B14F-4D97-AF65-F5344CB8AC3E}">
        <p14:creationId xmlns:p14="http://schemas.microsoft.com/office/powerpoint/2010/main" val="2891395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5" name="Text Placeholder 4"/>
          <p:cNvSpPr>
            <a:spLocks noGrp="1"/>
          </p:cNvSpPr>
          <p:nvPr>
            <p:ph type="body" idx="1"/>
          </p:nvPr>
        </p:nvSpPr>
        <p:spPr/>
        <p:txBody>
          <a:bodyPr/>
          <a:lstStyle/>
          <a:p>
            <a:r>
              <a:rPr lang="en-US" dirty="0" smtClean="0"/>
              <a:t>English I:</a:t>
            </a:r>
            <a:endParaRPr lang="en-US" dirty="0"/>
          </a:p>
        </p:txBody>
      </p:sp>
      <p:sp>
        <p:nvSpPr>
          <p:cNvPr id="6" name="Content Placeholder 5"/>
          <p:cNvSpPr>
            <a:spLocks noGrp="1"/>
          </p:cNvSpPr>
          <p:nvPr>
            <p:ph sz="half" idx="2"/>
          </p:nvPr>
        </p:nvSpPr>
        <p:spPr/>
        <p:txBody>
          <a:bodyPr/>
          <a:lstStyle/>
          <a:p>
            <a:r>
              <a:rPr lang="en-US" dirty="0" smtClean="0"/>
              <a:t>OPTIC for photographs</a:t>
            </a:r>
          </a:p>
          <a:p>
            <a:r>
              <a:rPr lang="en-US" dirty="0" smtClean="0"/>
              <a:t>Read “Back from War” and complete chart p. 54</a:t>
            </a:r>
            <a:endParaRPr lang="en-US" dirty="0" smtClean="0"/>
          </a:p>
          <a:p>
            <a:r>
              <a:rPr lang="en-US" dirty="0" smtClean="0"/>
              <a:t>Read </a:t>
            </a:r>
            <a:r>
              <a:rPr lang="en-US" dirty="0" smtClean="0"/>
              <a:t>own novel, if time remains.</a:t>
            </a:r>
            <a:r>
              <a:rPr lang="en-US" u="sng" dirty="0" smtClean="0"/>
              <a:t> </a:t>
            </a:r>
            <a:endParaRPr lang="en-US" u="sng" dirty="0"/>
          </a:p>
        </p:txBody>
      </p:sp>
      <p:sp>
        <p:nvSpPr>
          <p:cNvPr id="7" name="Text Placeholder 6"/>
          <p:cNvSpPr>
            <a:spLocks noGrp="1"/>
          </p:cNvSpPr>
          <p:nvPr>
            <p:ph type="body" sz="quarter" idx="3"/>
          </p:nvPr>
        </p:nvSpPr>
        <p:spPr/>
        <p:txBody>
          <a:bodyPr/>
          <a:lstStyle/>
          <a:p>
            <a:r>
              <a:rPr lang="en-US" dirty="0" smtClean="0"/>
              <a:t>English II:</a:t>
            </a:r>
            <a:endParaRPr lang="en-US" dirty="0"/>
          </a:p>
        </p:txBody>
      </p:sp>
      <p:sp>
        <p:nvSpPr>
          <p:cNvPr id="8" name="Content Placeholder 7"/>
          <p:cNvSpPr>
            <a:spLocks noGrp="1"/>
          </p:cNvSpPr>
          <p:nvPr>
            <p:ph sz="quarter" idx="4"/>
          </p:nvPr>
        </p:nvSpPr>
        <p:spPr/>
        <p:txBody>
          <a:bodyPr/>
          <a:lstStyle/>
          <a:p>
            <a:r>
              <a:rPr lang="en-US" dirty="0"/>
              <a:t>C</a:t>
            </a:r>
            <a:r>
              <a:rPr lang="en-US" dirty="0" smtClean="0"/>
              <a:t>omplete “Prologue” claims chart</a:t>
            </a:r>
          </a:p>
          <a:p>
            <a:r>
              <a:rPr lang="en-US" dirty="0" smtClean="0"/>
              <a:t>Read “Immortal Issues, Moral Issues”</a:t>
            </a:r>
          </a:p>
          <a:p>
            <a:pPr lvl="1"/>
            <a:r>
              <a:rPr lang="en-US" dirty="0" smtClean="0"/>
              <a:t>Write objective summary RRJ</a:t>
            </a:r>
          </a:p>
          <a:p>
            <a:pPr lvl="1"/>
            <a:r>
              <a:rPr lang="en-US" dirty="0" smtClean="0"/>
              <a:t>Locate and define 5 unknown words. RRJ</a:t>
            </a:r>
          </a:p>
          <a:p>
            <a:r>
              <a:rPr lang="en-US" dirty="0"/>
              <a:t>Read own novel, if time remains.</a:t>
            </a:r>
            <a:r>
              <a:rPr lang="en-US" u="sng" dirty="0"/>
              <a:t> </a:t>
            </a:r>
          </a:p>
          <a:p>
            <a:endParaRPr lang="en-US" dirty="0"/>
          </a:p>
        </p:txBody>
      </p:sp>
    </p:spTree>
    <p:extLst>
      <p:ext uri="{BB962C8B-B14F-4D97-AF65-F5344CB8AC3E}">
        <p14:creationId xmlns:p14="http://schemas.microsoft.com/office/powerpoint/2010/main" val="3860174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466</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DO NOW:  8 April 2019</vt:lpstr>
      <vt:lpstr>Today’s Agenda</vt:lpstr>
      <vt:lpstr>DO NOW:  9 April 2019</vt:lpstr>
      <vt:lpstr>Today’s Agenda</vt:lpstr>
      <vt:lpstr>DO NOW:  10 April 2019</vt:lpstr>
      <vt:lpstr>Today’s Agenda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8 April 2019</dc:title>
  <dc:creator>Geri Lear</dc:creator>
  <cp:lastModifiedBy>Geri Lear</cp:lastModifiedBy>
  <cp:revision>12</cp:revision>
  <dcterms:created xsi:type="dcterms:W3CDTF">2019-04-08T13:37:14Z</dcterms:created>
  <dcterms:modified xsi:type="dcterms:W3CDTF">2019-04-10T15:18:05Z</dcterms:modified>
</cp:coreProperties>
</file>