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9E81-230A-4ECE-A135-351559C3B7E2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4D984-B937-4707-B878-742EFDE94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6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9E81-230A-4ECE-A135-351559C3B7E2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4D984-B937-4707-B878-742EFDE94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4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9E81-230A-4ECE-A135-351559C3B7E2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4D984-B937-4707-B878-742EFDE94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1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9E81-230A-4ECE-A135-351559C3B7E2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4D984-B937-4707-B878-742EFDE94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8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9E81-230A-4ECE-A135-351559C3B7E2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4D984-B937-4707-B878-742EFDE94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5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9E81-230A-4ECE-A135-351559C3B7E2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4D984-B937-4707-B878-742EFDE94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3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9E81-230A-4ECE-A135-351559C3B7E2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4D984-B937-4707-B878-742EFDE94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2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9E81-230A-4ECE-A135-351559C3B7E2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4D984-B937-4707-B878-742EFDE94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4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9E81-230A-4ECE-A135-351559C3B7E2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4D984-B937-4707-B878-742EFDE94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1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9E81-230A-4ECE-A135-351559C3B7E2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4D984-B937-4707-B878-742EFDE94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6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9E81-230A-4ECE-A135-351559C3B7E2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4D984-B937-4707-B878-742EFDE94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4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E9E81-230A-4ECE-A135-351559C3B7E2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4D984-B937-4707-B878-742EFDE94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6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8802" y="0"/>
            <a:ext cx="11843198" cy="1325563"/>
          </a:xfrm>
        </p:spPr>
        <p:txBody>
          <a:bodyPr/>
          <a:lstStyle/>
          <a:p>
            <a:r>
              <a:rPr lang="en-US" dirty="0" smtClean="0"/>
              <a:t>DO NOW:  8 April 2019 </a:t>
            </a:r>
            <a:r>
              <a:rPr lang="en-US" dirty="0" smtClean="0">
                <a:solidFill>
                  <a:srgbClr val="FF0000"/>
                </a:solidFill>
              </a:rPr>
              <a:t>Read book if time remains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8801" y="949861"/>
            <a:ext cx="11589913" cy="518331"/>
          </a:xfrm>
        </p:spPr>
        <p:txBody>
          <a:bodyPr/>
          <a:lstStyle/>
          <a:p>
            <a:r>
              <a:rPr lang="en-US" dirty="0" smtClean="0"/>
              <a:t>Voice Lessons: Syntax (on notebook paper today):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62" y="1584728"/>
            <a:ext cx="11191741" cy="22472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57" y="3948491"/>
            <a:ext cx="11593308" cy="8791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01" y="5513645"/>
            <a:ext cx="11451264" cy="72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99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Fallacy Project Work Time: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</a:p>
          <a:p>
            <a:r>
              <a:rPr lang="en-US" dirty="0" smtClean="0"/>
              <a:t>Research two terms for a clear definition and explanation</a:t>
            </a:r>
          </a:p>
          <a:p>
            <a:r>
              <a:rPr lang="en-US" dirty="0" smtClean="0"/>
              <a:t>Locate examples to clarify the term and how to find it</a:t>
            </a:r>
          </a:p>
          <a:p>
            <a:r>
              <a:rPr lang="en-US" dirty="0" smtClean="0"/>
              <a:t>Create a google slide presentation for the class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YOU ARE THE TEACHERS FOR THIS. IF YOU DON’T GET IT, THE CLASS WON’T GET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5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 10 April 2019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45" y="1336229"/>
            <a:ext cx="10276109" cy="5394960"/>
          </a:xfrm>
        </p:spPr>
      </p:pic>
    </p:spTree>
    <p:extLst>
      <p:ext uri="{BB962C8B-B14F-4D97-AF65-F5344CB8AC3E}">
        <p14:creationId xmlns:p14="http://schemas.microsoft.com/office/powerpoint/2010/main" val="12584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Presentations: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Presenters:  Be loud, proud, and clear. TEACH US!	</a:t>
            </a:r>
          </a:p>
          <a:p>
            <a:r>
              <a:rPr lang="en-US" dirty="0" smtClean="0"/>
              <a:t>Audience:  </a:t>
            </a:r>
          </a:p>
          <a:p>
            <a:pPr lvl="1"/>
            <a:r>
              <a:rPr lang="en-US" dirty="0" smtClean="0"/>
              <a:t>Take notes that make sense to you.</a:t>
            </a:r>
          </a:p>
          <a:p>
            <a:pPr lvl="1"/>
            <a:r>
              <a:rPr lang="en-US" dirty="0" smtClean="0"/>
              <a:t>Hold questions for appropriate moments.</a:t>
            </a:r>
          </a:p>
          <a:p>
            <a:pPr lvl="1"/>
            <a:r>
              <a:rPr lang="en-US" dirty="0" smtClean="0"/>
              <a:t>Lear will post a class presentation after class if you miss anything.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61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Time?  Read.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Books need to be finished by Friday.</a:t>
            </a:r>
          </a:p>
          <a:p>
            <a:r>
              <a:rPr lang="en-US" dirty="0" smtClean="0"/>
              <a:t>On Friday, you will be asked to write a precis showing understanding of your author’s claim.</a:t>
            </a:r>
          </a:p>
          <a:p>
            <a:endParaRPr lang="en-US" dirty="0" smtClean="0"/>
          </a:p>
          <a:p>
            <a:r>
              <a:rPr lang="en-US" dirty="0" smtClean="0"/>
              <a:t>TOMORROW:</a:t>
            </a:r>
          </a:p>
          <a:p>
            <a:pPr lvl="1"/>
            <a:r>
              <a:rPr lang="en-US" dirty="0" smtClean="0"/>
              <a:t>Fallacy Quiz</a:t>
            </a:r>
          </a:p>
          <a:p>
            <a:pPr lvl="1"/>
            <a:r>
              <a:rPr lang="en-US" dirty="0" smtClean="0"/>
              <a:t>Discussion of book project:  REHUGO Scrapbook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5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 </a:t>
            </a:r>
            <a:br>
              <a:rPr lang="en-US" dirty="0" smtClean="0"/>
            </a:br>
            <a:r>
              <a:rPr lang="en-US" dirty="0" smtClean="0"/>
              <a:t>11 April 2019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276" y="-39274"/>
            <a:ext cx="6684135" cy="6684135"/>
          </a:xfrm>
        </p:spPr>
      </p:pic>
    </p:spTree>
    <p:extLst>
      <p:ext uri="{BB962C8B-B14F-4D97-AF65-F5344CB8AC3E}">
        <p14:creationId xmlns:p14="http://schemas.microsoft.com/office/powerpoint/2010/main" val="133710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Presentations: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Presenters:  Be loud, proud, and clear. TEACH US!	</a:t>
            </a:r>
          </a:p>
          <a:p>
            <a:r>
              <a:rPr lang="en-US" dirty="0" smtClean="0"/>
              <a:t>Audience:  </a:t>
            </a:r>
          </a:p>
          <a:p>
            <a:pPr lvl="1"/>
            <a:r>
              <a:rPr lang="en-US" dirty="0" smtClean="0"/>
              <a:t>Take notes that make sense to you.</a:t>
            </a:r>
          </a:p>
          <a:p>
            <a:pPr lvl="1"/>
            <a:r>
              <a:rPr lang="en-US" dirty="0" smtClean="0"/>
              <a:t>Hold questions for appropriate moments.</a:t>
            </a:r>
          </a:p>
          <a:p>
            <a:pPr lvl="1"/>
            <a:r>
              <a:rPr lang="en-US" dirty="0" smtClean="0"/>
              <a:t>Lear will post a class presentation after class if you miss anything.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31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Time?  Read.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Let’s share “How to…”</a:t>
            </a:r>
          </a:p>
          <a:p>
            <a:pPr lvl="1"/>
            <a:r>
              <a:rPr lang="en-US" dirty="0"/>
              <a:t>Use of punctuation to off-set biting (sarcastic) comments (--because you care)</a:t>
            </a:r>
          </a:p>
          <a:p>
            <a:pPr lvl="1"/>
            <a:r>
              <a:rPr lang="en-US" dirty="0"/>
              <a:t>Uses topic sentences/paragraph organization to point out the different issues</a:t>
            </a:r>
          </a:p>
          <a:p>
            <a:pPr lvl="2"/>
            <a:r>
              <a:rPr lang="en-US" dirty="0"/>
              <a:t>Contrasts within a paragraph</a:t>
            </a:r>
          </a:p>
          <a:p>
            <a:pPr lvl="1"/>
            <a:r>
              <a:rPr lang="en-US" dirty="0"/>
              <a:t>Diction:  absolutes like never, always, either/or</a:t>
            </a:r>
          </a:p>
          <a:p>
            <a:pPr lvl="1"/>
            <a:r>
              <a:rPr lang="en-US" dirty="0"/>
              <a:t>Tone: Instructive AND tone shifts from light-hearted to more serious/biting</a:t>
            </a:r>
          </a:p>
          <a:p>
            <a:pPr lvl="1"/>
            <a:r>
              <a:rPr lang="en-US" dirty="0"/>
              <a:t>Speaker is of the group discussed (first-hand knowledge)</a:t>
            </a:r>
          </a:p>
          <a:p>
            <a:pPr lvl="1"/>
            <a:r>
              <a:rPr lang="en-US" dirty="0"/>
              <a:t>Mechanics (no easy mistakes showing no self-editing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TOMORROW:</a:t>
            </a:r>
          </a:p>
          <a:p>
            <a:pPr lvl="1"/>
            <a:r>
              <a:rPr lang="en-US" dirty="0" smtClean="0"/>
              <a:t>Fallacy Quiz</a:t>
            </a:r>
          </a:p>
          <a:p>
            <a:pPr lvl="1"/>
            <a:r>
              <a:rPr lang="en-US" dirty="0" smtClean="0"/>
              <a:t>Have novel completed tomorrow.</a:t>
            </a:r>
          </a:p>
          <a:p>
            <a:pPr lvl="2"/>
            <a:r>
              <a:rPr lang="en-US" dirty="0"/>
              <a:t>On Friday, you will be asked to write a precis showing understanding of your author’s claim.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4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“How to” Essay Grading Requirements: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essay needs to have to following to achieve an A:</a:t>
            </a:r>
          </a:p>
          <a:p>
            <a:pPr lvl="1"/>
            <a:r>
              <a:rPr lang="en-US" dirty="0" smtClean="0"/>
              <a:t>Use of punctuation to off-set biting (sarcastic) comments (--because you care)</a:t>
            </a:r>
          </a:p>
          <a:p>
            <a:pPr lvl="1"/>
            <a:r>
              <a:rPr lang="en-US" dirty="0" smtClean="0"/>
              <a:t>Uses topic sentences/paragraph organization to point out the different issues</a:t>
            </a:r>
          </a:p>
          <a:p>
            <a:pPr lvl="2"/>
            <a:r>
              <a:rPr lang="en-US" dirty="0" smtClean="0"/>
              <a:t>Contrasts within a paragraph</a:t>
            </a:r>
          </a:p>
          <a:p>
            <a:pPr lvl="1"/>
            <a:r>
              <a:rPr lang="en-US" dirty="0" smtClean="0"/>
              <a:t>Diction:  absolutes like never, always, either/or</a:t>
            </a:r>
          </a:p>
          <a:p>
            <a:pPr lvl="1"/>
            <a:r>
              <a:rPr lang="en-US" dirty="0" smtClean="0"/>
              <a:t>Tone: Instructive AND tone shifts from light-hearted to more serious/biting</a:t>
            </a:r>
          </a:p>
          <a:p>
            <a:pPr lvl="1"/>
            <a:r>
              <a:rPr lang="en-US" dirty="0" smtClean="0"/>
              <a:t>Speaker is of the group discussed (first-hand knowledge)</a:t>
            </a:r>
          </a:p>
          <a:p>
            <a:pPr lvl="1"/>
            <a:r>
              <a:rPr lang="en-US" dirty="0" smtClean="0"/>
              <a:t>Mechanics (no easy mistakes showing no self-editing)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78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Review of Ethos, Logos, and Pathos:</a:t>
            </a:r>
            <a:br>
              <a:rPr lang="en-US" dirty="0" smtClean="0"/>
            </a:br>
            <a:r>
              <a:rPr lang="en-US" dirty="0" smtClean="0"/>
              <a:t>How should we discuss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Ethos: Credibility/Ethics</a:t>
            </a:r>
          </a:p>
          <a:p>
            <a:r>
              <a:rPr lang="en-US" dirty="0" smtClean="0"/>
              <a:t>Logos: Logic</a:t>
            </a:r>
          </a:p>
          <a:p>
            <a:r>
              <a:rPr lang="en-US" dirty="0" smtClean="0"/>
              <a:t>Pathos: Emotion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08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Review of Ethos, Logos, and Pathos:</a:t>
            </a:r>
            <a:br>
              <a:rPr lang="en-US" dirty="0" smtClean="0"/>
            </a:br>
            <a:r>
              <a:rPr lang="en-US" dirty="0" smtClean="0"/>
              <a:t>How should we discuss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Ethos: Credibility (trust in the speaker or sources)/Ethics</a:t>
            </a:r>
          </a:p>
          <a:p>
            <a:r>
              <a:rPr lang="en-US" dirty="0" smtClean="0"/>
              <a:t>Logos: Logic, stats/facts, reasonable structure</a:t>
            </a:r>
          </a:p>
          <a:p>
            <a:r>
              <a:rPr lang="en-US" dirty="0" smtClean="0"/>
              <a:t>Pathos: Emotions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79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Fallacy Project: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</a:p>
          <a:p>
            <a:r>
              <a:rPr lang="en-US" dirty="0" smtClean="0"/>
              <a:t>Research two terms for a clear definition and explanation</a:t>
            </a:r>
          </a:p>
          <a:p>
            <a:r>
              <a:rPr lang="en-US" dirty="0" smtClean="0"/>
              <a:t>Locate examples to clarify the term and how to find it</a:t>
            </a:r>
          </a:p>
          <a:p>
            <a:r>
              <a:rPr lang="en-US" dirty="0" smtClean="0"/>
              <a:t>Create a google slide presentation for the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88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Fallacies: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55630509"/>
              </p:ext>
            </p:extLst>
          </p:nvPr>
        </p:nvGraphicFramePr>
        <p:xfrm>
          <a:off x="838200" y="1825625"/>
          <a:ext cx="5181600" cy="4399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3485"/>
                <a:gridCol w="33281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Fallacy 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Members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Ad hominem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Micah, </a:t>
                      </a:r>
                      <a:r>
                        <a:rPr lang="en-US" dirty="0" err="1" smtClean="0"/>
                        <a:t>Kamar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 dirty="0" smtClean="0"/>
                        <a:t>Begging</a:t>
                      </a:r>
                      <a:r>
                        <a:rPr lang="en-US" i="0" baseline="0" dirty="0" smtClean="0"/>
                        <a:t> the Question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Taliyah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Ad </a:t>
                      </a:r>
                      <a:r>
                        <a:rPr lang="en-US" i="1" dirty="0" err="1" smtClean="0"/>
                        <a:t>populem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Taviyonce</a:t>
                      </a:r>
                      <a:r>
                        <a:rPr lang="en-US" dirty="0" smtClean="0"/>
                        <a:t>, Brim, Sanaa, </a:t>
                      </a:r>
                      <a:r>
                        <a:rPr lang="en-US" dirty="0" err="1" smtClean="0"/>
                        <a:t>Damia</a:t>
                      </a:r>
                      <a:endParaRPr lang="en-US" dirty="0" smtClean="0"/>
                    </a:p>
                  </a:txBody>
                  <a:tcPr/>
                </a:tc>
              </a:tr>
              <a:tr h="401347">
                <a:tc>
                  <a:txBody>
                    <a:bodyPr/>
                    <a:lstStyle/>
                    <a:p>
                      <a:r>
                        <a:rPr lang="en-US" i="0" dirty="0" smtClean="0"/>
                        <a:t>Red Herring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Mariyon</a:t>
                      </a:r>
                      <a:r>
                        <a:rPr lang="en-US" dirty="0" smtClean="0"/>
                        <a:t>, Jailyn, </a:t>
                      </a:r>
                      <a:r>
                        <a:rPr lang="en-US" dirty="0" err="1" smtClean="0"/>
                        <a:t>Micaeli</a:t>
                      </a:r>
                      <a:endParaRPr lang="en-US" dirty="0" smtClean="0"/>
                    </a:p>
                  </a:txBody>
                  <a:tcPr/>
                </a:tc>
              </a:tr>
              <a:tr h="401347">
                <a:tc>
                  <a:txBody>
                    <a:bodyPr/>
                    <a:lstStyle/>
                    <a:p>
                      <a:r>
                        <a:rPr lang="en-US" i="0" dirty="0" smtClean="0"/>
                        <a:t>Bandwagon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Cassidy, Maddie, </a:t>
                      </a:r>
                      <a:r>
                        <a:rPr lang="en-US" dirty="0" err="1" smtClean="0"/>
                        <a:t>Allona</a:t>
                      </a:r>
                      <a:endParaRPr lang="en-US" dirty="0"/>
                    </a:p>
                  </a:txBody>
                  <a:tcPr/>
                </a:tc>
              </a:tr>
              <a:tr h="401347">
                <a:tc>
                  <a:txBody>
                    <a:bodyPr/>
                    <a:lstStyle/>
                    <a:p>
                      <a:r>
                        <a:rPr lang="en-US" i="0" dirty="0" smtClean="0"/>
                        <a:t>Slippery Slope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Kayla</a:t>
                      </a:r>
                      <a:r>
                        <a:rPr lang="en-US" baseline="0" dirty="0" smtClean="0"/>
                        <a:t> W.</a:t>
                      </a:r>
                      <a:endParaRPr lang="en-US" dirty="0"/>
                    </a:p>
                  </a:txBody>
                  <a:tcPr/>
                </a:tc>
              </a:tr>
              <a:tr h="401347">
                <a:tc>
                  <a:txBody>
                    <a:bodyPr/>
                    <a:lstStyle/>
                    <a:p>
                      <a:r>
                        <a:rPr lang="en-US" i="0" dirty="0" smtClean="0"/>
                        <a:t>Either/Or (False Dilemma)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Mariyon</a:t>
                      </a:r>
                      <a:r>
                        <a:rPr lang="en-US" dirty="0" smtClean="0"/>
                        <a:t>, Jailyn, </a:t>
                      </a:r>
                      <a:r>
                        <a:rPr lang="en-US" dirty="0" err="1" smtClean="0"/>
                        <a:t>Micaeli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401347">
                <a:tc>
                  <a:txBody>
                    <a:bodyPr/>
                    <a:lstStyle/>
                    <a:p>
                      <a:r>
                        <a:rPr lang="en-US" i="0" dirty="0" smtClean="0"/>
                        <a:t>Equivocation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Aariyah</a:t>
                      </a:r>
                      <a:r>
                        <a:rPr lang="en-US" dirty="0" smtClean="0"/>
                        <a:t>, Jake</a:t>
                      </a:r>
                      <a:endParaRPr lang="en-US" dirty="0"/>
                    </a:p>
                  </a:txBody>
                  <a:tcPr/>
                </a:tc>
              </a:tr>
              <a:tr h="401347">
                <a:tc>
                  <a:txBody>
                    <a:bodyPr/>
                    <a:lstStyle/>
                    <a:p>
                      <a:r>
                        <a:rPr lang="en-US" i="0" dirty="0" smtClean="0"/>
                        <a:t>Dogmatism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Aishelle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9912930"/>
              </p:ext>
            </p:extLst>
          </p:nvPr>
        </p:nvGraphicFramePr>
        <p:xfrm>
          <a:off x="6172200" y="1825625"/>
          <a:ext cx="518160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065"/>
                <a:gridCol w="34075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Fallacy Term: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Members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Strawman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Micah, </a:t>
                      </a:r>
                      <a:r>
                        <a:rPr lang="en-US" dirty="0" err="1" smtClean="0"/>
                        <a:t>Kamar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Hasty</a:t>
                      </a:r>
                      <a:r>
                        <a:rPr lang="en-US" baseline="0" dirty="0" smtClean="0"/>
                        <a:t> Generalization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Taviyonce</a:t>
                      </a:r>
                      <a:r>
                        <a:rPr lang="en-US" dirty="0" smtClean="0"/>
                        <a:t>, Brim, Sanaa, </a:t>
                      </a:r>
                      <a:r>
                        <a:rPr lang="en-US" dirty="0" err="1" smtClean="0"/>
                        <a:t>Damia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Post Hoc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Skylah</a:t>
                      </a:r>
                      <a:r>
                        <a:rPr lang="en-US" dirty="0" smtClean="0"/>
                        <a:t>, Kayla F., </a:t>
                      </a:r>
                      <a:r>
                        <a:rPr lang="en-US" dirty="0" err="1" smtClean="0"/>
                        <a:t>Jahday</a:t>
                      </a:r>
                      <a:r>
                        <a:rPr lang="en-US" dirty="0" smtClean="0"/>
                        <a:t>, Amari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Non Sequitur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Aariyah</a:t>
                      </a:r>
                      <a:r>
                        <a:rPr lang="en-US" dirty="0" smtClean="0"/>
                        <a:t>, Jake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r>
                        <a:rPr lang="en-US" baseline="0" dirty="0" smtClean="0"/>
                        <a:t> Authority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John W., Jade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Appeal to Ignorance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Cassidy, Maddie, </a:t>
                      </a:r>
                      <a:r>
                        <a:rPr lang="en-US" dirty="0" err="1" smtClean="0"/>
                        <a:t>Allona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Alphabet Soup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Skylah</a:t>
                      </a:r>
                      <a:r>
                        <a:rPr lang="en-US" dirty="0" smtClean="0"/>
                        <a:t>, Kayla F., </a:t>
                      </a:r>
                      <a:r>
                        <a:rPr lang="en-US" dirty="0" err="1" smtClean="0"/>
                        <a:t>Jahday</a:t>
                      </a:r>
                      <a:r>
                        <a:rPr lang="en-US" dirty="0" smtClean="0"/>
                        <a:t>, Amari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Scare</a:t>
                      </a:r>
                      <a:r>
                        <a:rPr lang="en-US" baseline="0" dirty="0" smtClean="0"/>
                        <a:t> Tactic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John W., Jade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Faulty Analogy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Deja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38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Fallacies: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79351804"/>
              </p:ext>
            </p:extLst>
          </p:nvPr>
        </p:nvGraphicFramePr>
        <p:xfrm>
          <a:off x="838200" y="1825625"/>
          <a:ext cx="5181600" cy="3596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3485"/>
                <a:gridCol w="33281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Fallacy 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Members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Ad hominem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Ciyonte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Tashae</a:t>
                      </a:r>
                      <a:r>
                        <a:rPr lang="en-US" dirty="0" smtClean="0"/>
                        <a:t> &amp; Sydney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 dirty="0" smtClean="0"/>
                        <a:t>Begging</a:t>
                      </a:r>
                      <a:r>
                        <a:rPr lang="en-US" i="0" baseline="0" dirty="0" smtClean="0"/>
                        <a:t> the Question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Angel,</a:t>
                      </a:r>
                      <a:r>
                        <a:rPr lang="en-US" baseline="0" dirty="0" smtClean="0"/>
                        <a:t> Mason, and Trinity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Ad </a:t>
                      </a:r>
                      <a:r>
                        <a:rPr lang="en-US" i="1" dirty="0" err="1" smtClean="0"/>
                        <a:t>populem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Gabriella</a:t>
                      </a:r>
                      <a:r>
                        <a:rPr lang="en-US" baseline="0" dirty="0" smtClean="0"/>
                        <a:t> and Destiny</a:t>
                      </a:r>
                      <a:endParaRPr lang="en-US" dirty="0"/>
                    </a:p>
                  </a:txBody>
                  <a:tcPr/>
                </a:tc>
              </a:tr>
              <a:tr h="401347">
                <a:tc>
                  <a:txBody>
                    <a:bodyPr/>
                    <a:lstStyle/>
                    <a:p>
                      <a:r>
                        <a:rPr lang="en-US" i="0" dirty="0" smtClean="0"/>
                        <a:t>Red Herring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Kieran and </a:t>
                      </a:r>
                      <a:r>
                        <a:rPr lang="en-US" dirty="0" err="1" smtClean="0"/>
                        <a:t>Iyianna</a:t>
                      </a:r>
                      <a:endParaRPr lang="en-US" dirty="0" smtClean="0"/>
                    </a:p>
                  </a:txBody>
                  <a:tcPr/>
                </a:tc>
              </a:tr>
              <a:tr h="401347">
                <a:tc>
                  <a:txBody>
                    <a:bodyPr/>
                    <a:lstStyle/>
                    <a:p>
                      <a:r>
                        <a:rPr lang="en-US" i="0" dirty="0" smtClean="0"/>
                        <a:t>Bandwagon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Jalia</a:t>
                      </a:r>
                      <a:r>
                        <a:rPr lang="en-US" dirty="0" smtClean="0"/>
                        <a:t> and Amari</a:t>
                      </a:r>
                      <a:endParaRPr lang="en-US" dirty="0"/>
                    </a:p>
                  </a:txBody>
                  <a:tcPr/>
                </a:tc>
              </a:tr>
              <a:tr h="401347">
                <a:tc>
                  <a:txBody>
                    <a:bodyPr/>
                    <a:lstStyle/>
                    <a:p>
                      <a:r>
                        <a:rPr lang="en-US" i="0" dirty="0" smtClean="0"/>
                        <a:t>Slippery Slope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Angel,</a:t>
                      </a:r>
                      <a:r>
                        <a:rPr lang="en-US" baseline="0" dirty="0" smtClean="0"/>
                        <a:t> Mason, and Trinity</a:t>
                      </a:r>
                      <a:endParaRPr lang="en-US" dirty="0"/>
                    </a:p>
                  </a:txBody>
                  <a:tcPr/>
                </a:tc>
              </a:tr>
              <a:tr h="401347">
                <a:tc>
                  <a:txBody>
                    <a:bodyPr/>
                    <a:lstStyle/>
                    <a:p>
                      <a:r>
                        <a:rPr lang="en-US" i="0" dirty="0" smtClean="0"/>
                        <a:t>Either/Or (False Dilemma)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Contrell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83608997"/>
              </p:ext>
            </p:extLst>
          </p:nvPr>
        </p:nvGraphicFramePr>
        <p:xfrm>
          <a:off x="6172200" y="1825625"/>
          <a:ext cx="5181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065"/>
                <a:gridCol w="34075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Fallacy Term: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Members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Strawman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Angel,</a:t>
                      </a:r>
                      <a:r>
                        <a:rPr lang="en-US" baseline="0" dirty="0" smtClean="0"/>
                        <a:t> Mason, and Trinity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Hasty</a:t>
                      </a:r>
                      <a:r>
                        <a:rPr lang="en-US" baseline="0" dirty="0" smtClean="0"/>
                        <a:t> Generalization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Josh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Post Hoc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James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Non Sequitur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Gabriella</a:t>
                      </a:r>
                      <a:r>
                        <a:rPr lang="en-US" baseline="0" dirty="0" smtClean="0"/>
                        <a:t> and Destiny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r>
                        <a:rPr lang="en-US" baseline="0" dirty="0" smtClean="0"/>
                        <a:t> Authority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Kieran and </a:t>
                      </a:r>
                      <a:r>
                        <a:rPr lang="en-US" dirty="0" err="1" smtClean="0"/>
                        <a:t>Iyianna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Appeal to Ignorance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Ciyonte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Tashae</a:t>
                      </a:r>
                      <a:r>
                        <a:rPr lang="en-US" dirty="0" smtClean="0"/>
                        <a:t> &amp; Sydney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Alphabet Soup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Ciyonte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Tashae</a:t>
                      </a:r>
                      <a:r>
                        <a:rPr lang="en-US" dirty="0" smtClean="0"/>
                        <a:t> &amp; Sydney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91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Time &amp; Reminders:	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“How to” shared with Lear by morning</a:t>
            </a:r>
          </a:p>
          <a:p>
            <a:r>
              <a:rPr lang="en-US" dirty="0" smtClean="0"/>
              <a:t>Finish novel by Friday</a:t>
            </a:r>
          </a:p>
          <a:p>
            <a:r>
              <a:rPr lang="en-US" dirty="0" smtClean="0"/>
              <a:t>Group Project due Wednesday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29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 9 April 2019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You know the drill. Copy as is and then use proofreader marks to edit. </a:t>
            </a:r>
            <a:r>
              <a:rPr lang="en-US" b="1" i="1" dirty="0" smtClean="0"/>
              <a:t>There are 10 errors.</a:t>
            </a:r>
          </a:p>
          <a:p>
            <a:pPr marL="0" indent="0">
              <a:buNone/>
            </a:pPr>
            <a:r>
              <a:rPr lang="en-US" sz="3200" dirty="0" smtClean="0"/>
              <a:t>April </a:t>
            </a:r>
            <a:r>
              <a:rPr lang="en-US" sz="3200" dirty="0"/>
              <a:t>is national poetry month. Its a time when kids’ can enjoy the fun of </a:t>
            </a:r>
            <a:r>
              <a:rPr lang="en-US" sz="3200" dirty="0" err="1"/>
              <a:t>vurse</a:t>
            </a:r>
            <a:r>
              <a:rPr lang="en-US" sz="3200" dirty="0"/>
              <a:t>. Children’s poet Jack </a:t>
            </a:r>
            <a:r>
              <a:rPr lang="en-US" sz="3200" dirty="0" err="1"/>
              <a:t>Prelutsky</a:t>
            </a:r>
            <a:r>
              <a:rPr lang="en-US" sz="3200" dirty="0"/>
              <a:t> remembers how one of his teachers made him feel that poetry was like liver. “I was told that it was good for me, but I </a:t>
            </a:r>
            <a:r>
              <a:rPr lang="en-US" sz="3200" dirty="0" err="1"/>
              <a:t>wasnt</a:t>
            </a:r>
            <a:r>
              <a:rPr lang="en-US" sz="3200" dirty="0"/>
              <a:t> convinced, </a:t>
            </a:r>
            <a:r>
              <a:rPr lang="en-US" sz="3200" dirty="0" err="1"/>
              <a:t>Prelutsky</a:t>
            </a:r>
            <a:r>
              <a:rPr lang="en-US" sz="3200" dirty="0"/>
              <a:t> said. Years later, he wrote some lines of poetry to go with drawings he maid of imaginary animals. Those lines of poetry become the first of his entertaining poems for children.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7658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2175</TotalTime>
  <Words>797</Words>
  <Application>Microsoft Office PowerPoint</Application>
  <PresentationFormat>Widescreen</PresentationFormat>
  <Paragraphs>147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DO NOW:  8 April 2019 Read book if time remains</vt:lpstr>
      <vt:lpstr>Review “How to” Essay Grading Requirements:</vt:lpstr>
      <vt:lpstr>A Review of Ethos, Logos, and Pathos: How should we discuss them?</vt:lpstr>
      <vt:lpstr>A Review of Ethos, Logos, and Pathos: How should we discuss them?</vt:lpstr>
      <vt:lpstr>Fallacy Project:</vt:lpstr>
      <vt:lpstr>Fallacies:</vt:lpstr>
      <vt:lpstr>Fallacies:</vt:lpstr>
      <vt:lpstr>Work Time &amp; Reminders:  </vt:lpstr>
      <vt:lpstr>DO NOW:  9 April 2019</vt:lpstr>
      <vt:lpstr>Fallacy Project Work Time:</vt:lpstr>
      <vt:lpstr>DO NOW:  10 April 2019</vt:lpstr>
      <vt:lpstr>Group Presentations:</vt:lpstr>
      <vt:lpstr>Extra Time?  Read.</vt:lpstr>
      <vt:lpstr>DO NOW:   11 April 2019</vt:lpstr>
      <vt:lpstr>Group Presentations:</vt:lpstr>
      <vt:lpstr>Extra Time?  Read.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Geri Lear</dc:creator>
  <cp:lastModifiedBy>Geri Lear</cp:lastModifiedBy>
  <cp:revision>19</cp:revision>
  <dcterms:created xsi:type="dcterms:W3CDTF">2019-04-08T14:53:07Z</dcterms:created>
  <dcterms:modified xsi:type="dcterms:W3CDTF">2019-04-11T18:47:27Z</dcterms:modified>
</cp:coreProperties>
</file>