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81A2-8469-47B2-9631-1CF063DC7FD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A9A3-8891-4C7D-B9C3-8C43E0B35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6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81A2-8469-47B2-9631-1CF063DC7FD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A9A3-8891-4C7D-B9C3-8C43E0B35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6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81A2-8469-47B2-9631-1CF063DC7FD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A9A3-8891-4C7D-B9C3-8C43E0B35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4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81A2-8469-47B2-9631-1CF063DC7FD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A9A3-8891-4C7D-B9C3-8C43E0B35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8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81A2-8469-47B2-9631-1CF063DC7FD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A9A3-8891-4C7D-B9C3-8C43E0B35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0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81A2-8469-47B2-9631-1CF063DC7FD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A9A3-8891-4C7D-B9C3-8C43E0B35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7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81A2-8469-47B2-9631-1CF063DC7FD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A9A3-8891-4C7D-B9C3-8C43E0B35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9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81A2-8469-47B2-9631-1CF063DC7FD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A9A3-8891-4C7D-B9C3-8C43E0B35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0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81A2-8469-47B2-9631-1CF063DC7FD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A9A3-8891-4C7D-B9C3-8C43E0B35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5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81A2-8469-47B2-9631-1CF063DC7FD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A9A3-8891-4C7D-B9C3-8C43E0B35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4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81A2-8469-47B2-9631-1CF063DC7FD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A9A3-8891-4C7D-B9C3-8C43E0B35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0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D81A2-8469-47B2-9631-1CF063DC7FD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2A9A3-8891-4C7D-B9C3-8C43E0B35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9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 26 March 2019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1249250"/>
            <a:ext cx="5181600" cy="560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Visual Analysis Tuesday:</a:t>
            </a:r>
          </a:p>
          <a:p>
            <a:pPr marL="0" indent="0">
              <a:buNone/>
            </a:pPr>
            <a:r>
              <a:rPr lang="en-US" dirty="0" smtClean="0"/>
              <a:t>**Put all work from yesterday in basket NOW.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What’s wrong with this picture?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Did you use this cart yesterday?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you leave your laptop?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 you think this cart looks like this?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307" y="0"/>
            <a:ext cx="5143499" cy="6858000"/>
          </a:xfrm>
        </p:spPr>
      </p:pic>
    </p:spTree>
    <p:extLst>
      <p:ext uri="{BB962C8B-B14F-4D97-AF65-F5344CB8AC3E}">
        <p14:creationId xmlns:p14="http://schemas.microsoft.com/office/powerpoint/2010/main" val="315104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Commentary of Precis 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most seem to get it, develop into more.</a:t>
            </a:r>
          </a:p>
          <a:p>
            <a:r>
              <a:rPr lang="en-US" dirty="0" smtClean="0"/>
              <a:t>For sentence 1, don’t forget credentials.</a:t>
            </a:r>
          </a:p>
          <a:p>
            <a:r>
              <a:rPr lang="en-US" dirty="0" smtClean="0"/>
              <a:t>For sentence 2, be more specific than “ethos” etc.</a:t>
            </a:r>
          </a:p>
          <a:p>
            <a:r>
              <a:rPr lang="en-US" dirty="0" smtClean="0"/>
              <a:t>For sentence 4, make it seem finished and be aware of connotation of word choice.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Dave Barry, “Turkeys in the Kitchen”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72</a:t>
            </a:r>
          </a:p>
          <a:p>
            <a:r>
              <a:rPr lang="en-US" dirty="0" smtClean="0"/>
              <a:t>Compare to Judy Brady’s “I Want a Wife”</a:t>
            </a:r>
          </a:p>
          <a:p>
            <a:r>
              <a:rPr lang="en-US" dirty="0" smtClean="0"/>
              <a:t>Rhetorical precis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5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 Reading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have at least half of your book finished by Friday.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4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 27 March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dirty="0" smtClean="0"/>
              <a:t>Analyze the quote and the argument therein</a:t>
            </a:r>
            <a:r>
              <a:rPr lang="en-US" sz="4000" dirty="0" smtClean="0"/>
              <a:t>:</a:t>
            </a:r>
          </a:p>
          <a:p>
            <a:pPr marL="0" indent="0">
              <a:buNone/>
            </a:pPr>
            <a:r>
              <a:rPr lang="en-US" sz="4000" i="1" dirty="0" smtClean="0"/>
              <a:t>“Satire </a:t>
            </a:r>
            <a:r>
              <a:rPr lang="en-US" sz="4000" i="1" dirty="0"/>
              <a:t>is, by definition, offensive. It is meant to make us feel uncomfortable. It is meant to make us scratch our heads, think, do a double-take, and then think again</a:t>
            </a:r>
            <a:r>
              <a:rPr lang="en-US" sz="4000" i="1" dirty="0" smtClean="0"/>
              <a:t>.”</a:t>
            </a:r>
          </a:p>
          <a:p>
            <a:pPr marL="457200" lvl="1" indent="0" algn="r">
              <a:buNone/>
            </a:pPr>
            <a:r>
              <a:rPr lang="en-US" sz="4000" dirty="0" smtClean="0"/>
              <a:t> ~ </a:t>
            </a:r>
            <a:r>
              <a:rPr lang="en-US" sz="4000" dirty="0" err="1" smtClean="0"/>
              <a:t>Maajid</a:t>
            </a:r>
            <a:r>
              <a:rPr lang="en-US" sz="4000" dirty="0" smtClean="0"/>
              <a:t> Nawaz</a:t>
            </a:r>
          </a:p>
          <a:p>
            <a:pPr marL="457200" lvl="1" indent="0" algn="r">
              <a:buNone/>
            </a:pPr>
            <a:endParaRPr lang="en-US" sz="4000" dirty="0"/>
          </a:p>
          <a:p>
            <a:r>
              <a:rPr lang="en-US" sz="4400" dirty="0" smtClean="0"/>
              <a:t>Read your book if you finish early.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7501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 28 March 2019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001" y="1280160"/>
            <a:ext cx="7660554" cy="5577840"/>
          </a:xfrm>
        </p:spPr>
      </p:pic>
    </p:spTree>
    <p:extLst>
      <p:ext uri="{BB962C8B-B14F-4D97-AF65-F5344CB8AC3E}">
        <p14:creationId xmlns:p14="http://schemas.microsoft.com/office/powerpoint/2010/main" val="236670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Jonathan Swift, “A Modest Proposal”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analyze</a:t>
            </a:r>
          </a:p>
          <a:p>
            <a:r>
              <a:rPr lang="en-US" dirty="0" smtClean="0"/>
              <a:t>P. 701 in </a:t>
            </a:r>
            <a:r>
              <a:rPr lang="en-US" u="sng" dirty="0" smtClean="0"/>
              <a:t>The Bedford Reader</a:t>
            </a:r>
            <a:endParaRPr lang="en-US" dirty="0" smtClean="0"/>
          </a:p>
          <a:p>
            <a:r>
              <a:rPr lang="en-US" dirty="0" smtClean="0"/>
              <a:t>Complete the three-part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9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 29 March 2019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Write Friday.</a:t>
            </a:r>
          </a:p>
          <a:p>
            <a:pPr lvl="1"/>
            <a:r>
              <a:rPr lang="en-US" dirty="0" smtClean="0"/>
              <a:t>Silent thinking and writing for 10 minutes.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9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 Reading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have at least half of your book finished by Friday.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272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DO NOW:  26 March 2019</vt:lpstr>
      <vt:lpstr>Commentary of Precis Practice</vt:lpstr>
      <vt:lpstr>Dave Barry, “Turkeys in the Kitchen”</vt:lpstr>
      <vt:lpstr>Novel Reading Time</vt:lpstr>
      <vt:lpstr>DO NOW:  27 March 2019</vt:lpstr>
      <vt:lpstr>DO NOW:  28 March 2019</vt:lpstr>
      <vt:lpstr>Jonathan Swift, “A Modest Proposal”</vt:lpstr>
      <vt:lpstr>DO NOW:  29 March 2019</vt:lpstr>
      <vt:lpstr>Novel Reading Time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  26 March 2019</dc:title>
  <dc:creator>Geri Lear</dc:creator>
  <cp:lastModifiedBy>Geri Lear</cp:lastModifiedBy>
  <cp:revision>15</cp:revision>
  <dcterms:created xsi:type="dcterms:W3CDTF">2019-03-26T13:29:35Z</dcterms:created>
  <dcterms:modified xsi:type="dcterms:W3CDTF">2019-03-29T18:25:17Z</dcterms:modified>
</cp:coreProperties>
</file>