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5954-C7CF-4240-8C18-46CA3D89EE8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D072-E0FE-4393-B0BB-18794307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49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5954-C7CF-4240-8C18-46CA3D89EE8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D072-E0FE-4393-B0BB-18794307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4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5954-C7CF-4240-8C18-46CA3D89EE8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D072-E0FE-4393-B0BB-18794307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4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5954-C7CF-4240-8C18-46CA3D89EE8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D072-E0FE-4393-B0BB-18794307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0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5954-C7CF-4240-8C18-46CA3D89EE8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D072-E0FE-4393-B0BB-18794307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5954-C7CF-4240-8C18-46CA3D89EE8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D072-E0FE-4393-B0BB-18794307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2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5954-C7CF-4240-8C18-46CA3D89EE8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D072-E0FE-4393-B0BB-18794307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8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5954-C7CF-4240-8C18-46CA3D89EE8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D072-E0FE-4393-B0BB-18794307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0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5954-C7CF-4240-8C18-46CA3D89EE8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D072-E0FE-4393-B0BB-18794307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8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5954-C7CF-4240-8C18-46CA3D89EE8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D072-E0FE-4393-B0BB-18794307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8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5954-C7CF-4240-8C18-46CA3D89EE8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D072-E0FE-4393-B0BB-18794307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1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C5954-C7CF-4240-8C18-46CA3D89EE87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FD072-E0FE-4393-B0BB-18794307A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4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 4 February 2019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Voice Lesson vs. “Details”</a:t>
            </a:r>
          </a:p>
          <a:p>
            <a:pPr lvl="1"/>
            <a:r>
              <a:rPr lang="en-US" dirty="0" smtClean="0"/>
              <a:t>Complete the page with focus on author detail selection.</a:t>
            </a:r>
          </a:p>
          <a:p>
            <a:pPr lvl="1"/>
            <a:endParaRPr lang="en-US" dirty="0"/>
          </a:p>
          <a:p>
            <a:r>
              <a:rPr lang="en-US" dirty="0" smtClean="0"/>
              <a:t>When you are finished, please read.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61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Student-teacher</a:t>
            </a:r>
          </a:p>
          <a:p>
            <a:pPr lvl="2"/>
            <a:r>
              <a:rPr lang="en-US" dirty="0" smtClean="0"/>
              <a:t>Child-parent</a:t>
            </a:r>
          </a:p>
          <a:p>
            <a:pPr lvl="2"/>
            <a:r>
              <a:rPr lang="en-US" dirty="0" smtClean="0"/>
              <a:t>Boyfriend-girlfriend</a:t>
            </a:r>
          </a:p>
          <a:p>
            <a:pPr lvl="2"/>
            <a:r>
              <a:rPr lang="en-US" dirty="0" smtClean="0"/>
              <a:t>Male-female</a:t>
            </a:r>
          </a:p>
          <a:p>
            <a:pPr lvl="2"/>
            <a:r>
              <a:rPr lang="en-US" dirty="0" smtClean="0"/>
              <a:t>Sibling expectations</a:t>
            </a:r>
          </a:p>
          <a:p>
            <a:pPr lvl="3"/>
            <a:r>
              <a:rPr lang="en-US" dirty="0" smtClean="0"/>
              <a:t>Sister(daughter) v. brother (son)</a:t>
            </a:r>
          </a:p>
          <a:p>
            <a:pPr lvl="3"/>
            <a:r>
              <a:rPr lang="en-US" dirty="0" smtClean="0"/>
              <a:t>Oldest v youngest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55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 7 February 2019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4" y="1306322"/>
            <a:ext cx="8537077" cy="5394960"/>
          </a:xfrm>
        </p:spPr>
      </p:pic>
    </p:spTree>
    <p:extLst>
      <p:ext uri="{BB962C8B-B14F-4D97-AF65-F5344CB8AC3E}">
        <p14:creationId xmlns:p14="http://schemas.microsoft.com/office/powerpoint/2010/main" val="405996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25625"/>
            <a:ext cx="656844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Writing Assignment…Due Friday</a:t>
            </a:r>
          </a:p>
          <a:p>
            <a:pPr lvl="1"/>
            <a:r>
              <a:rPr lang="en-US" dirty="0" smtClean="0"/>
              <a:t>Write like Brady to create an essay like hers on a different topic.</a:t>
            </a:r>
          </a:p>
          <a:p>
            <a:r>
              <a:rPr lang="en-US" dirty="0" smtClean="0"/>
              <a:t>Organization: simple tasks to more intense differences</a:t>
            </a:r>
          </a:p>
          <a:p>
            <a:r>
              <a:rPr lang="en-US" dirty="0" smtClean="0"/>
              <a:t>Ended with a question that she is answering from paragraph 2</a:t>
            </a:r>
          </a:p>
          <a:p>
            <a:r>
              <a:rPr lang="en-US" dirty="0" smtClean="0"/>
              <a:t>Emphasis via italics on words</a:t>
            </a:r>
          </a:p>
          <a:p>
            <a:r>
              <a:rPr lang="en-US" dirty="0" smtClean="0"/>
              <a:t>Tone of sarcasm/antagonism:</a:t>
            </a:r>
          </a:p>
          <a:p>
            <a:pPr lvl="1"/>
            <a:r>
              <a:rPr lang="en-US" dirty="0" smtClean="0"/>
              <a:t>Details/scenarios</a:t>
            </a:r>
          </a:p>
          <a:p>
            <a:pPr lvl="1"/>
            <a:r>
              <a:rPr lang="en-US" dirty="0" smtClean="0"/>
              <a:t>Word choice</a:t>
            </a:r>
          </a:p>
          <a:p>
            <a:pPr lvl="1"/>
            <a:r>
              <a:rPr lang="en-US" dirty="0" smtClean="0"/>
              <a:t>Exaggeration</a:t>
            </a:r>
          </a:p>
          <a:p>
            <a:r>
              <a:rPr lang="en-US" dirty="0" smtClean="0"/>
              <a:t>Anaphora (parallelism/repetition) “I want a wife…”</a:t>
            </a:r>
          </a:p>
          <a:p>
            <a:r>
              <a:rPr lang="en-US" dirty="0" smtClean="0"/>
              <a:t>Para. 1: Introduces speaker (persona)</a:t>
            </a:r>
          </a:p>
          <a:p>
            <a:r>
              <a:rPr lang="en-US" dirty="0" smtClean="0"/>
              <a:t>Para. 2: Establishes occasion</a:t>
            </a:r>
          </a:p>
          <a:p>
            <a:r>
              <a:rPr lang="en-US" dirty="0" smtClean="0"/>
              <a:t>Concludes with “Who </a:t>
            </a:r>
            <a:r>
              <a:rPr lang="en-US" i="1" dirty="0" smtClean="0"/>
              <a:t>wouldn’t </a:t>
            </a:r>
            <a:r>
              <a:rPr lang="en-US" dirty="0" smtClean="0"/>
              <a:t>want a wife?”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dirty="0" smtClean="0"/>
              <a:t>What are some topic options that could work?</a:t>
            </a:r>
          </a:p>
          <a:p>
            <a:pPr lvl="2"/>
            <a:r>
              <a:rPr lang="en-US" dirty="0" smtClean="0"/>
              <a:t>Male vs. female</a:t>
            </a:r>
          </a:p>
          <a:p>
            <a:pPr lvl="3"/>
            <a:r>
              <a:rPr lang="en-US" dirty="0" smtClean="0"/>
              <a:t>Single parent </a:t>
            </a:r>
          </a:p>
          <a:p>
            <a:pPr lvl="2"/>
            <a:r>
              <a:rPr lang="en-US" dirty="0" smtClean="0"/>
              <a:t>Student vs. teacher</a:t>
            </a:r>
          </a:p>
          <a:p>
            <a:pPr lvl="2"/>
            <a:r>
              <a:rPr lang="en-US" dirty="0" smtClean="0"/>
              <a:t>Fake Friend vs. Real friend</a:t>
            </a:r>
          </a:p>
          <a:p>
            <a:pPr lvl="2"/>
            <a:r>
              <a:rPr lang="en-US" dirty="0" smtClean="0"/>
              <a:t>Millennials vs. other generation (old vs young)</a:t>
            </a:r>
          </a:p>
          <a:p>
            <a:pPr lvl="2"/>
            <a:r>
              <a:rPr lang="en-US" dirty="0" smtClean="0"/>
              <a:t>Child-parent</a:t>
            </a:r>
          </a:p>
          <a:p>
            <a:pPr lvl="2"/>
            <a:r>
              <a:rPr lang="en-US" dirty="0" smtClean="0"/>
              <a:t>Boyfriend-girlfriend</a:t>
            </a:r>
          </a:p>
          <a:p>
            <a:pPr lvl="2"/>
            <a:r>
              <a:rPr lang="en-US" dirty="0" smtClean="0"/>
              <a:t>Sibling expectations</a:t>
            </a:r>
          </a:p>
          <a:p>
            <a:pPr lvl="3"/>
            <a:r>
              <a:rPr lang="en-US" dirty="0" smtClean="0"/>
              <a:t>Sister(daughter) v. brother (son)</a:t>
            </a:r>
          </a:p>
          <a:p>
            <a:pPr lvl="3"/>
            <a:r>
              <a:rPr lang="en-US" dirty="0" smtClean="0"/>
              <a:t>Oldest v youngest</a:t>
            </a:r>
          </a:p>
          <a:p>
            <a:pPr lvl="2"/>
            <a:r>
              <a:rPr lang="en-US" dirty="0" smtClean="0"/>
              <a:t>White male/female vs. black male/female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93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25625"/>
            <a:ext cx="656844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Writing Assignment…Due Friday</a:t>
            </a:r>
          </a:p>
          <a:p>
            <a:pPr lvl="1"/>
            <a:r>
              <a:rPr lang="en-US" dirty="0" smtClean="0"/>
              <a:t>Write like Brady to create an essay like hers on a different topic.</a:t>
            </a:r>
          </a:p>
          <a:p>
            <a:pPr lvl="2"/>
            <a:r>
              <a:rPr lang="en-US" dirty="0" smtClean="0"/>
              <a:t>Anaphora (parallelism/repetition) of “I want a wife” </a:t>
            </a:r>
          </a:p>
          <a:p>
            <a:pPr lvl="3"/>
            <a:r>
              <a:rPr lang="en-US" dirty="0" smtClean="0"/>
              <a:t>Helped with tone of sarcasm</a:t>
            </a:r>
          </a:p>
          <a:p>
            <a:pPr lvl="2"/>
            <a:r>
              <a:rPr lang="en-US" dirty="0" smtClean="0"/>
              <a:t>Organized simple (least offensive) to complicated</a:t>
            </a:r>
          </a:p>
          <a:p>
            <a:pPr lvl="2"/>
            <a:r>
              <a:rPr lang="en-US" dirty="0" smtClean="0"/>
              <a:t>Intro: self and role (creating ethos)</a:t>
            </a:r>
          </a:p>
          <a:p>
            <a:pPr lvl="2"/>
            <a:r>
              <a:rPr lang="en-US" dirty="0" smtClean="0"/>
              <a:t>Sarcasm conclusion: “Who </a:t>
            </a:r>
            <a:r>
              <a:rPr lang="en-US" i="1" dirty="0" smtClean="0"/>
              <a:t>wouldn’t</a:t>
            </a:r>
            <a:r>
              <a:rPr lang="en-US" dirty="0" smtClean="0"/>
              <a:t> want a wife?”</a:t>
            </a:r>
          </a:p>
          <a:p>
            <a:pPr lvl="2"/>
            <a:r>
              <a:rPr lang="en-US" dirty="0" smtClean="0"/>
              <a:t>Intro present occasion:</a:t>
            </a:r>
          </a:p>
          <a:p>
            <a:pPr lvl="3"/>
            <a:r>
              <a:rPr lang="en-US" dirty="0" smtClean="0"/>
              <a:t>Because male friend got divorced and was looking for another wife.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What are some topic options that could work?</a:t>
            </a:r>
          </a:p>
          <a:p>
            <a:pPr lvl="2"/>
            <a:r>
              <a:rPr lang="en-US" dirty="0" smtClean="0"/>
              <a:t>Male vs. female</a:t>
            </a:r>
          </a:p>
          <a:p>
            <a:pPr lvl="3"/>
            <a:r>
              <a:rPr lang="en-US" dirty="0" smtClean="0"/>
              <a:t>Single parent </a:t>
            </a:r>
          </a:p>
          <a:p>
            <a:pPr lvl="2"/>
            <a:r>
              <a:rPr lang="en-US" dirty="0" smtClean="0"/>
              <a:t>Student vs. teacher</a:t>
            </a:r>
          </a:p>
          <a:p>
            <a:pPr lvl="2"/>
            <a:r>
              <a:rPr lang="en-US" dirty="0" smtClean="0"/>
              <a:t>Fake Friend vs. Real friend</a:t>
            </a:r>
          </a:p>
          <a:p>
            <a:pPr lvl="2"/>
            <a:r>
              <a:rPr lang="en-US" dirty="0" smtClean="0"/>
              <a:t>Millennials vs. other generation (old vs young)</a:t>
            </a:r>
          </a:p>
          <a:p>
            <a:pPr lvl="2"/>
            <a:r>
              <a:rPr lang="en-US" dirty="0" smtClean="0"/>
              <a:t>Child-parent</a:t>
            </a:r>
          </a:p>
          <a:p>
            <a:pPr lvl="2"/>
            <a:r>
              <a:rPr lang="en-US" dirty="0" smtClean="0"/>
              <a:t>Boyfriend-girlfriend</a:t>
            </a:r>
          </a:p>
          <a:p>
            <a:pPr lvl="2"/>
            <a:r>
              <a:rPr lang="en-US" dirty="0" smtClean="0"/>
              <a:t>Sibling expectations</a:t>
            </a:r>
          </a:p>
          <a:p>
            <a:pPr lvl="3"/>
            <a:r>
              <a:rPr lang="en-US" dirty="0" smtClean="0"/>
              <a:t>Sister(daughter) v. brother (son)</a:t>
            </a:r>
          </a:p>
          <a:p>
            <a:pPr lvl="3"/>
            <a:r>
              <a:rPr lang="en-US" dirty="0" smtClean="0"/>
              <a:t>Oldest v youngest</a:t>
            </a:r>
          </a:p>
          <a:p>
            <a:pPr lvl="2"/>
            <a:r>
              <a:rPr lang="en-US" dirty="0" smtClean="0"/>
              <a:t>White male/female vs. black male/female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1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Their Eyes Were Watching God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Tie it all together.  See all the parts working to make you see _________________________________.</a:t>
            </a:r>
          </a:p>
          <a:p>
            <a:r>
              <a:rPr lang="en-US" dirty="0" smtClean="0"/>
              <a:t>Pick a strategy to focus on for your essay.</a:t>
            </a:r>
          </a:p>
          <a:p>
            <a:r>
              <a:rPr lang="en-US" dirty="0" smtClean="0"/>
              <a:t>Complete the book by Friday.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9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Time/Conferencing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3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 5 February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Rule 2, 3, and 4 in your “SAT/ACT Grammar” Packet.</a:t>
            </a:r>
          </a:p>
          <a:p>
            <a:pPr lvl="1"/>
            <a:r>
              <a:rPr lang="en-US" dirty="0" smtClean="0"/>
              <a:t>Actually complete the practice sets (there are 5 questions per rule).</a:t>
            </a:r>
          </a:p>
          <a:p>
            <a:pPr lvl="1"/>
            <a:endParaRPr lang="en-US" dirty="0"/>
          </a:p>
          <a:p>
            <a:r>
              <a:rPr lang="en-US" dirty="0" smtClean="0"/>
              <a:t>Read with time remaining.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Their Eyes Were Watching God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Tie it all together.  See all the parts working to make you see _________________________________.</a:t>
            </a:r>
          </a:p>
          <a:p>
            <a:r>
              <a:rPr lang="en-US" dirty="0" smtClean="0"/>
              <a:t>Pick a strategy to focus on for your essay.</a:t>
            </a:r>
          </a:p>
          <a:p>
            <a:r>
              <a:rPr lang="en-US" dirty="0" smtClean="0"/>
              <a:t>Complete the book by Friday.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83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Time/Conferencing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7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 6 February 2019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36228"/>
            <a:ext cx="9927767" cy="5212080"/>
          </a:xfrm>
        </p:spPr>
      </p:pic>
    </p:spTree>
    <p:extLst>
      <p:ext uri="{BB962C8B-B14F-4D97-AF65-F5344CB8AC3E}">
        <p14:creationId xmlns:p14="http://schemas.microsoft.com/office/powerpoint/2010/main" val="259148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you finish, 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6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Table Reading &amp;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5161"/>
            <a:ext cx="10515600" cy="5293216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/>
              <a:t>Bedford Reader</a:t>
            </a:r>
            <a:endParaRPr lang="en-US" dirty="0" smtClean="0"/>
          </a:p>
          <a:p>
            <a:pPr lvl="1"/>
            <a:r>
              <a:rPr lang="en-US" dirty="0" smtClean="0"/>
              <a:t>p. 477, Marie </a:t>
            </a:r>
            <a:r>
              <a:rPr lang="en-US" dirty="0" err="1" smtClean="0"/>
              <a:t>Javdani</a:t>
            </a:r>
            <a:r>
              <a:rPr lang="en-US" dirty="0" smtClean="0"/>
              <a:t> “On Writing”</a:t>
            </a:r>
          </a:p>
          <a:p>
            <a:pPr lvl="1"/>
            <a:r>
              <a:rPr lang="en-US" dirty="0" smtClean="0"/>
              <a:t>p. 360, Judy Brady, “I Want a Wife”</a:t>
            </a:r>
          </a:p>
          <a:p>
            <a:pPr lvl="2"/>
            <a:r>
              <a:rPr lang="en-US" dirty="0" smtClean="0"/>
              <a:t>Discuss as a mentor text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Writing Assignment…Due Friday (there will be work time tomorrow)</a:t>
            </a:r>
          </a:p>
          <a:p>
            <a:pPr lvl="1"/>
            <a:r>
              <a:rPr lang="en-US" dirty="0" smtClean="0"/>
              <a:t>Write like Brady to create an essay like hers on a different topic.</a:t>
            </a:r>
          </a:p>
          <a:p>
            <a:pPr lvl="1"/>
            <a:r>
              <a:rPr lang="en-US" dirty="0" smtClean="0"/>
              <a:t>What are some topic options that could work?</a:t>
            </a:r>
          </a:p>
          <a:p>
            <a:pPr lvl="2"/>
            <a:r>
              <a:rPr lang="en-US" dirty="0" smtClean="0"/>
              <a:t>Male vs. female</a:t>
            </a:r>
          </a:p>
          <a:p>
            <a:pPr lvl="3"/>
            <a:r>
              <a:rPr lang="en-US" dirty="0" smtClean="0"/>
              <a:t>Single parent </a:t>
            </a:r>
          </a:p>
          <a:p>
            <a:pPr lvl="2"/>
            <a:r>
              <a:rPr lang="en-US" dirty="0" smtClean="0"/>
              <a:t>Student vs. teacher</a:t>
            </a:r>
          </a:p>
          <a:p>
            <a:pPr lvl="2"/>
            <a:r>
              <a:rPr lang="en-US" dirty="0" smtClean="0"/>
              <a:t>Fake Friend vs. Real friend</a:t>
            </a:r>
          </a:p>
          <a:p>
            <a:pPr lvl="2"/>
            <a:r>
              <a:rPr lang="en-US" dirty="0" err="1" smtClean="0"/>
              <a:t>Millenials</a:t>
            </a:r>
            <a:r>
              <a:rPr lang="en-US" dirty="0" smtClean="0"/>
              <a:t> vs. other generation (old vs young)</a:t>
            </a:r>
          </a:p>
          <a:p>
            <a:pPr lvl="2"/>
            <a:r>
              <a:rPr lang="en-US" dirty="0" smtClean="0"/>
              <a:t>Child-parent</a:t>
            </a:r>
          </a:p>
          <a:p>
            <a:pPr lvl="2"/>
            <a:r>
              <a:rPr lang="en-US" dirty="0" smtClean="0"/>
              <a:t>Boyfriend-girlfriend</a:t>
            </a:r>
          </a:p>
          <a:p>
            <a:pPr lvl="2"/>
            <a:r>
              <a:rPr lang="en-US" dirty="0" smtClean="0"/>
              <a:t>Sibling expectations</a:t>
            </a:r>
          </a:p>
          <a:p>
            <a:pPr lvl="3"/>
            <a:r>
              <a:rPr lang="en-US" dirty="0" smtClean="0"/>
              <a:t>Sister(daughter) v. brother (son)</a:t>
            </a:r>
          </a:p>
          <a:p>
            <a:pPr lvl="3"/>
            <a:r>
              <a:rPr lang="en-US" dirty="0" smtClean="0"/>
              <a:t>Oldest v youngest</a:t>
            </a:r>
          </a:p>
          <a:p>
            <a:pPr lvl="2"/>
            <a:r>
              <a:rPr lang="en-US" dirty="0" smtClean="0"/>
              <a:t>White male/female vs. black male/female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3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4716</TotalTime>
  <Words>574</Words>
  <Application>Microsoft Office PowerPoint</Application>
  <PresentationFormat>Widescreen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DO NOW:  4 February 2019</vt:lpstr>
      <vt:lpstr>Their Eyes Were Watching God</vt:lpstr>
      <vt:lpstr>Reading Time/Conferencing</vt:lpstr>
      <vt:lpstr>DO NOW:  5 February 2019</vt:lpstr>
      <vt:lpstr>Their Eyes Were Watching God</vt:lpstr>
      <vt:lpstr>Reading Time/Conferencing</vt:lpstr>
      <vt:lpstr>DO NOW:  6 February 2019</vt:lpstr>
      <vt:lpstr>As you finish, any questions?</vt:lpstr>
      <vt:lpstr>Round Table Reading &amp; Discussion</vt:lpstr>
      <vt:lpstr>PowerPoint Presentation</vt:lpstr>
      <vt:lpstr>DO NOW:  7 February 2019</vt:lpstr>
      <vt:lpstr>Work Time</vt:lpstr>
      <vt:lpstr>Work Time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NOW:  4 February 2019</dc:title>
  <dc:creator>Geri Lear</dc:creator>
  <cp:lastModifiedBy>Geri Lear</cp:lastModifiedBy>
  <cp:revision>17</cp:revision>
  <dcterms:created xsi:type="dcterms:W3CDTF">2019-02-04T16:15:45Z</dcterms:created>
  <dcterms:modified xsi:type="dcterms:W3CDTF">2019-02-07T22:52:07Z</dcterms:modified>
</cp:coreProperties>
</file>